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62" r:id="rId9"/>
    <p:sldId id="276" r:id="rId10"/>
    <p:sldId id="267" r:id="rId11"/>
    <p:sldId id="279" r:id="rId12"/>
    <p:sldId id="265" r:id="rId13"/>
    <p:sldId id="275" r:id="rId14"/>
    <p:sldId id="278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81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географии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774114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 и требования</a:t>
            </a:r>
            <a:endParaRPr lang="ru-RU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Это </a:t>
            </a:r>
            <a:r>
              <a:rPr lang="ru-RU" dirty="0"/>
              <a:t>задание </a:t>
            </a:r>
            <a:r>
              <a:rPr lang="ru-RU" dirty="0" smtClean="0"/>
              <a:t>изменило форму в сравнении с КИМ-2019</a:t>
            </a:r>
            <a:endParaRPr lang="ru-RU" dirty="0"/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9150" t="5263"/>
          <a:stretch>
            <a:fillRect/>
          </a:stretch>
        </p:blipFill>
        <p:spPr bwMode="auto">
          <a:xfrm>
            <a:off x="467544" y="4149080"/>
            <a:ext cx="8341225" cy="1512168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№14, 21, 24 и 26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требуют два ответа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204864"/>
            <a:ext cx="6552727" cy="2455818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3724" y="4221088"/>
            <a:ext cx="6481793" cy="2310001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№27-29 выполняют по одному тексту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568" y="2041924"/>
            <a:ext cx="3402312" cy="432511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Соответствующие задания в </a:t>
            </a:r>
          </a:p>
          <a:p>
            <a:pPr marL="109728" indent="0">
              <a:buNone/>
            </a:pPr>
            <a:r>
              <a:rPr lang="ru-RU" dirty="0" smtClean="0"/>
              <a:t>КИМ-2019 </a:t>
            </a:r>
          </a:p>
          <a:p>
            <a:pPr marL="109728" indent="0">
              <a:buNone/>
            </a:pPr>
            <a:r>
              <a:rPr lang="ru-RU" dirty="0" smtClean="0"/>
              <a:t>№15, 22 и 23 выполняли по разным текстам</a:t>
            </a:r>
          </a:p>
          <a:p>
            <a:pPr marL="109728" indent="0">
              <a:buNone/>
            </a:pP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060848"/>
            <a:ext cx="5448697" cy="451306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934405"/>
              </p:ext>
            </p:extLst>
          </p:nvPr>
        </p:nvGraphicFramePr>
        <p:xfrm>
          <a:off x="467544" y="2564904"/>
          <a:ext cx="8229600" cy="35661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r>
                        <a:rPr lang="ru-RU" sz="2400" baseline="0" dirty="0" smtClean="0"/>
                        <a:t> и </a:t>
                      </a:r>
                      <a:r>
                        <a:rPr lang="ru-RU" sz="2400" dirty="0" smtClean="0"/>
                        <a:t>6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и 11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9-12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18-21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(теперь 2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(был 1 ответ)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9217273"/>
              </p:ext>
            </p:extLst>
          </p:nvPr>
        </p:nvGraphicFramePr>
        <p:xfrm>
          <a:off x="467544" y="2564904"/>
          <a:ext cx="8229600" cy="35661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</a:t>
                      </a:r>
                      <a:r>
                        <a:rPr lang="ru-RU" sz="2400" baseline="0" dirty="0" smtClean="0"/>
                        <a:t> и 17</a:t>
                      </a:r>
                      <a:r>
                        <a:rPr lang="ru-RU" sz="2400" dirty="0" smtClean="0"/>
                        <a:t>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</a:t>
                      </a:r>
                      <a:r>
                        <a:rPr lang="ru-RU" sz="2400" baseline="0" dirty="0" smtClean="0"/>
                        <a:t> и 29</a:t>
                      </a:r>
                      <a:r>
                        <a:rPr lang="ru-RU" sz="2400" dirty="0" smtClean="0"/>
                        <a:t>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21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(теперь 2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13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(был 1 ответ)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589513"/>
              </p:ext>
            </p:extLst>
          </p:nvPr>
        </p:nvGraphicFramePr>
        <p:xfrm>
          <a:off x="467544" y="2564904"/>
          <a:ext cx="8229600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22 и 23</a:t>
                      </a:r>
                      <a:r>
                        <a:rPr lang="ru-RU" sz="2400" dirty="0" smtClean="0"/>
                        <a:t>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и 9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24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(теперь 2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7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(был 1 ответ)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26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(теперь 2 ответа)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5 </a:t>
                      </a:r>
                      <a:r>
                        <a:rPr lang="ru-RU" sz="2400" dirty="0" smtClean="0"/>
                        <a:t>задание</a:t>
                      </a:r>
                    </a:p>
                    <a:p>
                      <a:pPr algn="ctr"/>
                      <a:r>
                        <a:rPr lang="ru-RU" sz="2400" dirty="0" smtClean="0"/>
                        <a:t>(был 1 ответ)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27,</a:t>
                      </a:r>
                      <a:r>
                        <a:rPr lang="ru-RU" sz="2400" baseline="0" dirty="0" smtClean="0"/>
                        <a:t> 28 и </a:t>
                      </a:r>
                      <a:r>
                        <a:rPr lang="ru-RU" sz="2400" dirty="0" smtClean="0"/>
                        <a:t>29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15, 22 и 23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Отсутствуют </a:t>
            </a:r>
            <a:r>
              <a:rPr lang="ru-RU" dirty="0"/>
              <a:t>изменения структуры и содержания КИМ </a:t>
            </a:r>
            <a:r>
              <a:rPr lang="ru-RU" dirty="0" smtClean="0"/>
              <a:t>ОГЭ-2022 </a:t>
            </a:r>
            <a:r>
              <a:rPr lang="ru-RU" dirty="0"/>
              <a:t>в сравнении с КИМ </a:t>
            </a:r>
            <a:r>
              <a:rPr lang="ru-RU" dirty="0" smtClean="0"/>
              <a:t>ОГЭ-2021 </a:t>
            </a:r>
            <a:r>
              <a:rPr lang="ru-RU" dirty="0"/>
              <a:t>и КИМ </a:t>
            </a:r>
            <a:r>
              <a:rPr lang="ru-RU" dirty="0" smtClean="0"/>
              <a:t>ОГЭ-2020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2 </a:t>
            </a:r>
            <a:r>
              <a:rPr lang="ru-RU" dirty="0"/>
              <a:t>часа </a:t>
            </a:r>
            <a:r>
              <a:rPr lang="ru-RU" dirty="0" smtClean="0"/>
              <a:t>30 </a:t>
            </a:r>
            <a:r>
              <a:rPr lang="ru-RU" dirty="0"/>
              <a:t>минут </a:t>
            </a:r>
            <a:r>
              <a:rPr lang="ru-RU" dirty="0" smtClean="0"/>
              <a:t>(150 </a:t>
            </a:r>
            <a:r>
              <a:rPr lang="ru-RU" dirty="0"/>
              <a:t>минут</a:t>
            </a:r>
            <a:r>
              <a:rPr lang="ru-RU" dirty="0" smtClean="0"/>
              <a:t>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(240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Линейка</a:t>
            </a:r>
          </a:p>
          <a:p>
            <a:pPr marL="411480" lvl="1" indent="0" algn="just">
              <a:buNone/>
            </a:pPr>
            <a:r>
              <a:rPr lang="ru-RU" dirty="0" smtClean="0"/>
              <a:t>Для измерения расстояний по топографической карте</a:t>
            </a:r>
          </a:p>
          <a:p>
            <a:pPr marL="411480" lvl="1" indent="0" algn="just">
              <a:buNone/>
            </a:pPr>
            <a:endParaRPr lang="ru-RU" dirty="0" smtClean="0"/>
          </a:p>
          <a:p>
            <a:pPr marL="109728" indent="0"/>
            <a:r>
              <a:rPr lang="ru-RU" dirty="0" smtClean="0"/>
              <a:t>Непрограммируемый калькулятор</a:t>
            </a:r>
          </a:p>
          <a:p>
            <a:pPr marL="109728" indent="0"/>
            <a:endParaRPr lang="ru-RU" dirty="0" smtClean="0"/>
          </a:p>
          <a:p>
            <a:pPr marL="109728" indent="0"/>
            <a:r>
              <a:rPr lang="ru-RU" dirty="0" smtClean="0"/>
              <a:t>Географические атласы для 7 -9 классов</a:t>
            </a:r>
          </a:p>
          <a:p>
            <a:pPr marL="402336" lvl="1" indent="0">
              <a:buNone/>
            </a:pPr>
            <a:r>
              <a:rPr lang="ru-RU" dirty="0" smtClean="0"/>
              <a:t>Для решения практических заданий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31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Источники географической информации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Природа Земли и человек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Материки, океаны, народы и страны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Природопользование и геоэкология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География России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30</a:t>
            </a:r>
            <a:r>
              <a:rPr lang="ru-RU" dirty="0" smtClean="0"/>
              <a:t> заданий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№ 1, 4-6, 11, 16-18 – Тестовые задания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8</a:t>
            </a:r>
          </a:p>
          <a:p>
            <a:pPr marL="109728" indent="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№ 2, 7, 10, 27, 30 – Задания с ответом в виде слова или словосочетания</a:t>
            </a:r>
          </a:p>
          <a:p>
            <a:pPr lvl="1">
              <a:buNone/>
            </a:pPr>
            <a:r>
              <a:rPr lang="ru-RU" sz="2800" dirty="0"/>
              <a:t>Максимальное количество </a:t>
            </a:r>
            <a:r>
              <a:rPr lang="ru-RU" sz="2800" dirty="0" smtClean="0"/>
              <a:t>баллов – 5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1"/>
            <a:endParaRPr lang="ru-RU" sz="2800" dirty="0"/>
          </a:p>
          <a:p>
            <a:pPr>
              <a:buNone/>
            </a:pPr>
            <a:r>
              <a:rPr lang="ru-RU" dirty="0" smtClean="0"/>
              <a:t>№ 3, 8, 9, 13-15, 19-26 – Задания </a:t>
            </a:r>
            <a:r>
              <a:rPr lang="ru-RU" dirty="0"/>
              <a:t>с </a:t>
            </a:r>
            <a:r>
              <a:rPr lang="ru-RU" dirty="0" smtClean="0"/>
              <a:t>ответом в виде числа или последовательности цифр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14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№ 12, 28, 29 – Задания с развернутым ответом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4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424</TotalTime>
  <Words>445</Words>
  <Application>Microsoft Office PowerPoint</Application>
  <PresentationFormat>Экран (4:3)</PresentationFormat>
  <Paragraphs>133</Paragraphs>
  <Slides>15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Georgia</vt:lpstr>
      <vt:lpstr>Trebuchet MS</vt:lpstr>
      <vt:lpstr>Wingdings 2</vt:lpstr>
      <vt:lpstr>Городская</vt:lpstr>
      <vt:lpstr>ОГЭ-2022  по географии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Задания</vt:lpstr>
      <vt:lpstr>Задание №2</vt:lpstr>
      <vt:lpstr>Задания №14, 21, 24 и 26  требуют два ответа</vt:lpstr>
      <vt:lpstr>Задания №27-29 выполняют по одному тексту</vt:lpstr>
      <vt:lpstr>Сравнение КИМ-2022 с КИМ-2019</vt:lpstr>
      <vt:lpstr>Сравнение КИМ-2022 с КИМ-2019</vt:lpstr>
      <vt:lpstr>Сравнение КИМ-2022 с КИМ-2019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Fed Alex</cp:lastModifiedBy>
  <cp:revision>59</cp:revision>
  <dcterms:created xsi:type="dcterms:W3CDTF">2020-08-31T10:23:09Z</dcterms:created>
  <dcterms:modified xsi:type="dcterms:W3CDTF">2021-11-10T06:42:42Z</dcterms:modified>
</cp:coreProperties>
</file>